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u3u4A0wrEJf8JxR74+AxD2TUW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9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19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9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28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2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2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Image Compression Using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Dhruv Parmar and Wyatt Bowen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311700" y="316375"/>
            <a:ext cx="7962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Choosing the Optimal K Value</a:t>
            </a:r>
            <a:endParaRPr sz="2800"/>
          </a:p>
        </p:txBody>
      </p:sp>
      <p:sp>
        <p:nvSpPr>
          <p:cNvPr id="118" name="Google Shape;118;p10"/>
          <p:cNvSpPr txBox="1"/>
          <p:nvPr>
            <p:ph idx="1" type="body"/>
          </p:nvPr>
        </p:nvSpPr>
        <p:spPr>
          <a:xfrm>
            <a:off x="311700" y="913375"/>
            <a:ext cx="85875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do not want to choose the elbow point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(variation in the i th iteration) / (variation in the (i-1)th iteration) ≥ 0.995	</a:t>
            </a:r>
            <a:endParaRPr sz="1800"/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675" y="2023975"/>
            <a:ext cx="4051848" cy="25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2192900" y="4597225"/>
            <a:ext cx="5967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200"/>
              <a:buNone/>
            </a:pPr>
            <a:r>
              <a:rPr lang="en" sz="1800"/>
              <a:t>0.98				   					0.995</a:t>
            </a:r>
            <a:endParaRPr sz="1800"/>
          </a:p>
        </p:txBody>
      </p:sp>
      <p:pic>
        <p:nvPicPr>
          <p:cNvPr id="121" name="Google Shape;12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000" y="2023975"/>
            <a:ext cx="4051848" cy="2532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 txBox="1"/>
          <p:nvPr>
            <p:ph type="title"/>
          </p:nvPr>
        </p:nvSpPr>
        <p:spPr>
          <a:xfrm>
            <a:off x="311700" y="555600"/>
            <a:ext cx="8379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Question 2: </a:t>
            </a:r>
            <a:endParaRPr sz="2800"/>
          </a:p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311700" y="1389600"/>
            <a:ext cx="8379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Why did we not select the elbow point on the elbow graph?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Sampling the Pixels</a:t>
            </a:r>
            <a:endParaRPr/>
          </a:p>
        </p:txBody>
      </p:sp>
      <p:sp>
        <p:nvSpPr>
          <p:cNvPr id="133" name="Google Shape;133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Sample pixels evenly around the image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Avoid sampling collinear pixels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Achieved by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Systematic random sampling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offsets of the selected indices</a:t>
            </a:r>
            <a:endParaRPr/>
          </a:p>
        </p:txBody>
      </p:sp>
      <p:pic>
        <p:nvPicPr>
          <p:cNvPr id="134" name="Google Shape;1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3425" y="2041775"/>
            <a:ext cx="4484851" cy="25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to predict with K-Means?</a:t>
            </a:r>
            <a:endParaRPr/>
          </a:p>
        </p:txBody>
      </p:sp>
      <p:sp>
        <p:nvSpPr>
          <p:cNvPr id="140" name="Google Shape;14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K-Means is only run on 10% of pixels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pixel determines which cluster center it’s closest to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Euclidean distance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625" y="581025"/>
            <a:ext cx="4192202" cy="23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581025"/>
            <a:ext cx="4192243" cy="23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765400" y="244925"/>
            <a:ext cx="11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1632900" y="29525"/>
            <a:ext cx="58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Original 					       	Compressed</a:t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9950" y="3091549"/>
            <a:ext cx="1899551" cy="18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9101" y="3091549"/>
            <a:ext cx="1899551" cy="18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/>
        </p:nvSpPr>
        <p:spPr>
          <a:xfrm>
            <a:off x="347000" y="3673925"/>
            <a:ext cx="8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1.68 MB</a:t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7906850" y="3673925"/>
            <a:ext cx="8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0.957 MB</a:t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311700" y="555600"/>
            <a:ext cx="8379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Question 3: </a:t>
            </a:r>
            <a:endParaRPr sz="2800"/>
          </a:p>
        </p:txBody>
      </p: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311700" y="1389600"/>
            <a:ext cx="8379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is the compressed file size divided by the uncompressed file size?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(Ratio or percentage)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Types of Images</a:t>
            </a:r>
            <a:endParaRPr sz="2800"/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311700" y="1152475"/>
            <a:ext cx="3229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Animals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Landscapes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Gradients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ensure the performance for different types of images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Compare average optimal K values for different types of images</a:t>
            </a:r>
            <a:endParaRPr/>
          </a:p>
        </p:txBody>
      </p:sp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6495" y="1390650"/>
            <a:ext cx="4805804" cy="3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301075" cy="241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0533" y="152400"/>
            <a:ext cx="4301066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>
            <p:ph type="title"/>
          </p:nvPr>
        </p:nvSpPr>
        <p:spPr>
          <a:xfrm>
            <a:off x="3122850" y="3449400"/>
            <a:ext cx="28983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5000"/>
              <a:t>Thank you!</a:t>
            </a:r>
            <a:endParaRPr sz="5000"/>
          </a:p>
        </p:txBody>
      </p:sp>
      <p:sp>
        <p:nvSpPr>
          <p:cNvPr id="173" name="Google Shape;173;p17"/>
          <p:cNvSpPr txBox="1"/>
          <p:nvPr/>
        </p:nvSpPr>
        <p:spPr>
          <a:xfrm>
            <a:off x="152250" y="2736775"/>
            <a:ext cx="88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                                  297 KB                                                                                          134 KB</a:t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What is Image Compression?</a:t>
            </a:r>
            <a:endParaRPr sz="2800"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311700" y="1325975"/>
            <a:ext cx="34338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Goal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File size reduction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it achieved?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Color reduction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Resolution reduction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Example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Original on the left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Compressed on the right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4500" y="1567250"/>
            <a:ext cx="52500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650" y="988801"/>
            <a:ext cx="8574701" cy="31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does K-Means work with Color Reduction?</a:t>
            </a:r>
            <a:endParaRPr/>
          </a:p>
        </p:txBody>
      </p:sp>
      <p:sp>
        <p:nvSpPr>
          <p:cNvPr id="78" name="Google Shape;78;p4"/>
          <p:cNvSpPr txBox="1"/>
          <p:nvPr>
            <p:ph idx="1" type="body"/>
          </p:nvPr>
        </p:nvSpPr>
        <p:spPr>
          <a:xfrm>
            <a:off x="311700" y="1438225"/>
            <a:ext cx="34848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 = the number of colors left after compression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Pixels have RGB values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600"/>
              <a:t>Three integer values that exist in a 3D space</a:t>
            </a:r>
            <a:endParaRPr sz="16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600"/>
              <a:t>Represents a color</a:t>
            </a:r>
            <a:endParaRPr sz="16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600"/>
              <a:t>255, 255, 255 = White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RGB</a:t>
            </a:r>
            <a:endParaRPr sz="1600"/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900" y="1538788"/>
            <a:ext cx="4883400" cy="264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/>
        </p:nvSpPr>
        <p:spPr>
          <a:xfrm>
            <a:off x="591925" y="193900"/>
            <a:ext cx="812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does K-Means work with Color Reduction?</a:t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624" y="818575"/>
            <a:ext cx="3924276" cy="35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/>
          <p:nvPr/>
        </p:nvSpPr>
        <p:spPr>
          <a:xfrm>
            <a:off x="2724900" y="4324925"/>
            <a:ext cx="36942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This an example when K = 3</a:t>
            </a:r>
            <a:endParaRPr b="0" i="0" sz="16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Images Have Many Pixels</a:t>
            </a:r>
            <a:endParaRPr/>
          </a:p>
        </p:txBody>
      </p:sp>
      <p:sp>
        <p:nvSpPr>
          <p:cNvPr id="92" name="Google Shape;92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1,000 x 1,000 image has 1,000,000 pixels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best 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k clusters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Recenter clusters up to 300 times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Record the intra-cluster variation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every pixel’s color to its cluster center’s value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Reduces the number of colors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Ultimately, reduces the file size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to Reduce Number of Comparisons</a:t>
            </a:r>
            <a:endParaRPr/>
          </a:p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run K-Means on only 10% of pixels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best 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every pixel’s color to its cluster center’s value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pixels do not have a cluster center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map every pixel’s RGB value to the closest cluster center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311700" y="259650"/>
            <a:ext cx="5097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Which Method is Faster?</a:t>
            </a:r>
            <a:endParaRPr sz="2800"/>
          </a:p>
        </p:txBody>
      </p:sp>
      <p:sp>
        <p:nvSpPr>
          <p:cNvPr id="104" name="Google Shape;104;p8"/>
          <p:cNvSpPr txBox="1"/>
          <p:nvPr>
            <p:ph idx="1" type="body"/>
          </p:nvPr>
        </p:nvSpPr>
        <p:spPr>
          <a:xfrm>
            <a:off x="311700" y="1389600"/>
            <a:ext cx="3311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For a 1024 x 1024 image…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Running K-Means on 10% of the image takes 1 minute and 10 seconds.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 sz="1800"/>
              <a:t>Running K-Means on 100% of the image takes 21 minutes and 15 seconds.</a:t>
            </a:r>
            <a:endParaRPr sz="1800"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200" y="531300"/>
            <a:ext cx="5216400" cy="189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5200" y="2788995"/>
            <a:ext cx="4910358" cy="178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Question 1:</a:t>
            </a:r>
            <a:endParaRPr sz="2800"/>
          </a:p>
        </p:txBody>
      </p:sp>
      <p:sp>
        <p:nvSpPr>
          <p:cNvPr id="112" name="Google Shape;112;p9"/>
          <p:cNvSpPr txBox="1"/>
          <p:nvPr>
            <p:ph idx="1" type="body"/>
          </p:nvPr>
        </p:nvSpPr>
        <p:spPr>
          <a:xfrm>
            <a:off x="311700" y="1122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Why did we choose to sample 10% of the pixels to run K-means on?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